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2" r:id="rId9"/>
    <p:sldId id="276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ADD5"/>
    <a:srgbClr val="2A2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3D8D-A2DD-4651-8C73-F62BC569C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CFC28-B471-48D1-B09C-E617F4971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7069A-0728-43E6-A001-988C65BA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6FBE7-1D01-48FB-8F9C-0DCA07D9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963EA-EB82-4B0A-9C8E-9477B84D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7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43CF-4815-447F-86C7-9758C31C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030F6-B97F-468E-BB3A-EC179E5F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CD2EA-5B0B-4444-B857-08A02C0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8C16E-21FA-47FF-9010-A37F27E0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3F56D-B66F-4BE7-8E63-E7A7F2DA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6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102550-B238-4D9B-AEF1-859C6EFD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634DC-8E40-4A1B-85DA-B482425B6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C3D6B-9553-4667-A42A-FB69F3E4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1C44-E137-47CB-A2E0-CAB58BA6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5F049-4319-421E-99D8-A79CF2B2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A7E34-CEB3-4961-A308-49C552741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993E-6654-43B5-A169-8569066D7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68A21-50A8-4CC4-B72F-16ADB417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AD73-4C2A-4E45-89E7-2F1EC84F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311C4-E14A-4AB7-BC80-79AB32E0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1BA2-090F-4481-A8F3-054C5C6D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289C-FE8E-47F0-A3EB-CE450F497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8F26-FCBD-423F-B7A0-8465C649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E643-42C0-4343-930C-1E2BA4A2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C08E6-D19A-4E5F-9DA2-C5A0F2FE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B3CDA-CB36-46DF-A200-C479F62B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19C7-FEA2-4006-90BC-8F53D22A5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7F600-EB4E-4B93-B375-2D88A9E01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6451E-BC76-49BB-9591-6FF6190B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0BFA4-533E-4FA3-AE40-EEC2159B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F9585-DD42-4DE9-A873-D9E82A10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1484-9C5E-4B08-AA77-397BFAAC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130C0-7924-49F4-AEFD-11CDFB6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1C305-A798-483A-8AE5-08E708002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D5EA9-6E83-4AEA-BD91-3BD6CB2D7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06A83-C63E-4C20-86C5-49F6E8D36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239B3-D3FE-4C6A-A4D2-E49954D4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17A60-B12B-4D75-8913-6FE34FE1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264BD-F332-435F-977D-26BBBAC0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EF35-E075-4500-8775-7B537E0B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F19B2-90E4-43B9-9B56-05057C10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41DFC-AC01-4DA3-A3CD-01991F22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44C5E-F588-432E-BEA6-BFF1E000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4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D0980-1A67-412A-824F-8052511BB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A6CF7-4578-4C88-BB91-004CF45C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8DFBF-19BA-46F7-ADCF-F2435064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6FB9-4E9E-4449-B3EB-E8206142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3574-69F9-47F3-A943-622C17925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0915F-6FFB-4DB5-B5B9-11404C82F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4DD97-3A4E-4271-A894-F1893037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F808-D921-42BC-9897-2CDB29A0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FA1A6-8813-4CEE-825F-6E51F47E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5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75DD-26ED-4FB6-80E8-BC587C14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6D7AC-D88F-49E8-A20C-B97EBA49E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28E25-556E-489F-AC1A-37322543E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4F320-FE68-4D3B-9BCE-FF411A83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A90E8-35FF-4BC9-B0A4-E52D56C7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0EB53-ED5E-4F3D-A245-75D51D66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17/06/relationships/model3d" Target="../media/model3d1.glb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01F95-7375-4B4B-942E-DD9F63D5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FE48B-CCCF-47DA-8410-96B8326DB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68251-BDC5-48DE-A2E7-DB1ED5243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7A5E-06D6-4F5C-BCC5-34AF9B4EA406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6EFA2-FE0B-41BD-8431-6E80CFAE2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78187-B794-4BEE-9D33-00CA4BD4E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8918-DF2F-42F3-9A39-F2F14BCEB1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402FA-0A8C-4BDD-B1F1-6A66D554F5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Earth">
                <a:extLst>
                  <a:ext uri="{FF2B5EF4-FFF2-40B4-BE49-F238E27FC236}">
                    <a16:creationId xmlns:a16="http://schemas.microsoft.com/office/drawing/2014/main" id="{81EDC8AE-D95D-4E3F-8E7F-7EBC7672F3D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038955624"/>
                  </p:ext>
                </p:extLst>
              </p:nvPr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Earth">
                <a:extLst>
                  <a:ext uri="{FF2B5EF4-FFF2-40B4-BE49-F238E27FC236}">
                    <a16:creationId xmlns:a16="http://schemas.microsoft.com/office/drawing/2014/main" id="{81EDC8AE-D95D-4E3F-8E7F-7EBC7672F3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2E26DF-341F-4B3F-B869-22353F7C75CF}"/>
              </a:ext>
            </a:extLst>
          </p:cNvPr>
          <p:cNvSpPr/>
          <p:nvPr userDrawn="1"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61B0F6-7794-4AB5-A7F2-7A1A6CAD9B1A}"/>
              </a:ext>
            </a:extLst>
          </p:cNvPr>
          <p:cNvSpPr/>
          <p:nvPr userDrawn="1"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D7EE6-1AF8-4A74-AD7B-E9C40B2566AA}"/>
              </a:ext>
            </a:extLst>
          </p:cNvPr>
          <p:cNvSpPr/>
          <p:nvPr userDrawn="1"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18FDA-078F-4156-9F62-6F6039643A3C}"/>
              </a:ext>
            </a:extLst>
          </p:cNvPr>
          <p:cNvSpPr txBox="1"/>
          <p:nvPr userDrawn="1"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97922-3383-4058-A0B2-FFDAA67E9705}"/>
              </a:ext>
            </a:extLst>
          </p:cNvPr>
          <p:cNvSpPr txBox="1"/>
          <p:nvPr userDrawn="1"/>
        </p:nvSpPr>
        <p:spPr>
          <a:xfrm>
            <a:off x="4631580" y="387392"/>
            <a:ext cx="759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Watershed Management and National Security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EA05D-8863-4126-8818-897E504D715A}"/>
              </a:ext>
            </a:extLst>
          </p:cNvPr>
          <p:cNvSpPr txBox="1"/>
          <p:nvPr userDrawn="1"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5A51B0-E473-4839-BDB4-DD93375ABEF6}"/>
              </a:ext>
            </a:extLst>
          </p:cNvPr>
          <p:cNvSpPr/>
          <p:nvPr userDrawn="1"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127CA3-DFF8-4FDC-832E-C0E445A639BE}"/>
              </a:ext>
            </a:extLst>
          </p:cNvPr>
          <p:cNvSpPr/>
          <p:nvPr userDrawn="1"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0B1438-CA23-49DF-9F1E-DC2452753C8E}"/>
              </a:ext>
            </a:extLst>
          </p:cNvPr>
          <p:cNvSpPr/>
          <p:nvPr userDrawn="1"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575D2-1761-4168-AEA3-8A1A043594D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73FE7D-CEAA-41AD-ABF4-4AD5063972D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17/06/relationships/model3d" Target="../media/model3d1.glb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4921098"/>
                  </p:ext>
                </p:extLst>
              </p:nvPr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DCA436-53BC-4807-9134-508EB48CF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889" r="90556">
                        <a14:foregroundMark x1="8944" y1="49704" x2="8944" y2="56519"/>
                        <a14:foregroundMark x1="89278" y1="48148" x2="90556" y2="55926"/>
                        <a14:foregroundMark x1="90556" y1="55926" x2="89611" y2="58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08" y="2525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3D50F-5A7A-48ED-8211-1E6ED289D9F6}"/>
              </a:ext>
            </a:extLst>
          </p:cNvPr>
          <p:cNvSpPr txBox="1"/>
          <p:nvPr/>
        </p:nvSpPr>
        <p:spPr>
          <a:xfrm>
            <a:off x="2123768" y="1205031"/>
            <a:ext cx="1006823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نتایج و بحث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93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E8AE9-596C-458B-AD87-6F626C67546E}"/>
              </a:ext>
            </a:extLst>
          </p:cNvPr>
          <p:cNvSpPr txBox="1"/>
          <p:nvPr/>
        </p:nvSpPr>
        <p:spPr>
          <a:xfrm>
            <a:off x="2094271" y="1308892"/>
            <a:ext cx="10097729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نتیجه</a:t>
            </a:r>
            <a:r>
              <a:rPr kumimoji="0" lang="fa-I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گیری و پیشنهادها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این بخش فقط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یک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خواهد بود که  لطفا پژوهشگران محترم سعی نمایند نتیجه اصلی تحقیق را با توجه به اهداف و یافته های پژوهش به صورت واضح و روشن بیان نموده و پیشنهادات خود را در زمینه مرتبط با تحقیق ارائه دهند.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تذکر: اسلایدی برای منابع پژوهش اختصاص داده نشود.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Zar" panose="00000400000000000000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9323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533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81BB6-4EB4-48E9-BDC7-0C2051DA9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5" y="1348185"/>
            <a:ext cx="12192000" cy="4377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457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559D80-E709-4805-8CCA-4483633150BC}"/>
              </a:ext>
            </a:extLst>
          </p:cNvPr>
          <p:cNvSpPr txBox="1"/>
          <p:nvPr/>
        </p:nvSpPr>
        <p:spPr>
          <a:xfrm>
            <a:off x="1658489" y="1516146"/>
            <a:ext cx="1057683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Aft>
                <a:spcPts val="18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B Lotus" pitchFamily="2" charset="-78"/>
              </a:rPr>
              <a:t>    </a:t>
            </a:r>
            <a:r>
              <a:rPr lang="fa-IR" sz="3200" dirty="0">
                <a:solidFill>
                  <a:prstClr val="black"/>
                </a:solidFill>
                <a:latin typeface="Times New Roman" pitchFamily="18" charset="0"/>
                <a:cs typeface="B Lotus" pitchFamily="2" charset="-78"/>
              </a:rPr>
              <a:t>عنوان مقاله: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32 </a:t>
            </a:r>
            <a:r>
              <a:rPr lang="fa-IR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8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 </a:t>
            </a: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8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ارائه دهنده: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28</a:t>
            </a: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مشخصات سازمانی: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B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Titr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28</a:t>
            </a:r>
            <a:endParaRPr lang="fa-IR" sz="24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fa-IR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پست الکترونیکی: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B Lotus" pitchFamily="2" charset="-78"/>
              </a:rPr>
              <a:t> Times New Roman 20</a:t>
            </a:r>
            <a:endParaRPr lang="fa-IR" sz="24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endParaRPr lang="fa-IR" sz="2000" dirty="0">
              <a:solidFill>
                <a:prstClr val="black"/>
              </a:solidFill>
              <a:latin typeface="Times New Roman" panose="02020603050405020304" pitchFamily="18" charset="0"/>
              <a:cs typeface="B Lotus" pitchFamily="2" charset="-78"/>
            </a:endParaRPr>
          </a:p>
          <a:p>
            <a:pPr algn="ctr" rtl="1">
              <a:spcAft>
                <a:spcPts val="1200"/>
              </a:spcAft>
            </a:pPr>
            <a:r>
              <a:rPr lang="fa-I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B Lotus" pitchFamily="2" charset="-78"/>
              </a:rPr>
              <a:t>در کادر مربوطه حتما عکس فرد ارائه دهنده الصاق گردد.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B Lotus" pitchFamily="2" charset="-78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F447966-4DE7-4761-9B3F-AA73E33BE6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02" y="2448232"/>
            <a:ext cx="2238421" cy="2570873"/>
          </a:xfrm>
          <a:prstGeom prst="rect">
            <a:avLst/>
          </a:prstGeom>
          <a:ln w="28575">
            <a:solidFill>
              <a:srgbClr val="5BAD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6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FC1F9A-9E47-428B-935B-AC1D1A30CB0C}"/>
              </a:ext>
            </a:extLst>
          </p:cNvPr>
          <p:cNvSpPr txBox="1"/>
          <p:nvPr/>
        </p:nvSpPr>
        <p:spPr>
          <a:xfrm>
            <a:off x="1781890" y="1233053"/>
            <a:ext cx="1041011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ضرورت تحقیق و اهداف پژوهش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این قسمت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فقط یک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بوده و به صورت صریح و شفاف، سوال و هدف اصلی و ضرورت پژوهش بیان گردد و لطفا از اختصاص دادن تمامی فضای اسلاید به جملات، اکیدا خودداری نمایید. فونت: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مدت زمان لازم برای ارائه کامل سخنرانی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تنها 12 دقیقه می</a:t>
            </a: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باشد،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از پژوهشگران محترم تقاضا می</a:t>
            </a:r>
            <a:r>
              <a:rPr kumimoji="0" lang="fa-IR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گردد مدت زمان لازم برای ارائه را اکیدا رعایت نمایند.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کل اسلاید ها از شروع ارائه تا پایان آن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12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خواهد بود.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لطفا بخشی به نام مرور منابع و یا تحقیقات پیشین ارائه نگردد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و در صورت ضرورت، ارائه</a:t>
            </a:r>
            <a:r>
              <a:rPr kumimoji="0" lang="fa-I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دهنده محترم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به صورت شفاهی یکی از مهم</a:t>
            </a:r>
            <a:r>
              <a:rPr kumimoji="0" lang="fa-I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ترین تحقیقات انجام شده پیشین مرتبط با پژوهش خود را بیان نماید.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956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B109F-D23A-4EC1-A6CC-D51501357063}"/>
              </a:ext>
            </a:extLst>
          </p:cNvPr>
          <p:cNvSpPr txBox="1"/>
          <p:nvPr/>
        </p:nvSpPr>
        <p:spPr>
          <a:xfrm>
            <a:off x="2182761" y="1280685"/>
            <a:ext cx="10009239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مواد و روش</a:t>
            </a:r>
            <a:r>
              <a:rPr kumimoji="0" lang="fa-I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ها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این قسمت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حداکثر دو اسلاید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بوده و لطفا به صورت واضح و صریح به روش اصلی کار با استفاده از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اشکال وفلوچارت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پرداخته شود و اگر پژوهش مطالعه موردی باشد،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منطقه مورد مطالعه فقط با یک نقشه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معرفی گردد.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657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CB109F-D23A-4EC1-A6CC-D51501357063}"/>
              </a:ext>
            </a:extLst>
          </p:cNvPr>
          <p:cNvSpPr txBox="1"/>
          <p:nvPr/>
        </p:nvSpPr>
        <p:spPr>
          <a:xfrm>
            <a:off x="2182761" y="1280685"/>
            <a:ext cx="1000923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مواد و روش</a:t>
            </a:r>
            <a:r>
              <a:rPr kumimoji="0" lang="fa-I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ها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861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3D50F-5A7A-48ED-8211-1E6ED289D9F6}"/>
              </a:ext>
            </a:extLst>
          </p:cNvPr>
          <p:cNvSpPr txBox="1"/>
          <p:nvPr/>
        </p:nvSpPr>
        <p:spPr>
          <a:xfrm>
            <a:off x="2123768" y="1205031"/>
            <a:ext cx="100682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نتایج و بحث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در این قسمت حتی الامکان سعی شود از اشکال، نمودارها، جداول و.. به جای جملات و عبارات برای بیان نتایج و بحث استفاده گردد. لطفا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فقط نتایج مهم و کاربردی ارائه شود.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این قسمت حداکثر 4 الی 5 اسلاید خواهد بود.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27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3D50F-5A7A-48ED-8211-1E6ED289D9F6}"/>
              </a:ext>
            </a:extLst>
          </p:cNvPr>
          <p:cNvSpPr txBox="1"/>
          <p:nvPr/>
        </p:nvSpPr>
        <p:spPr>
          <a:xfrm>
            <a:off x="2123768" y="1205031"/>
            <a:ext cx="100682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نتایج و بحث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در این قسمت حتی الامکان سعی شود از اشکال، نمودارها، جداول و.. به جای جملات و عبارات برای بیان نتایج و بحث استفاده گردد. لطفا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فقط نتایج مهم و کاربردی ارائه شود.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این قسمت حداکثر 4 الی 5 اسلاید خواهد بود.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فونت: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B Lotus 24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297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FC3A-07ED-431D-8C4B-7E4974A7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5BADD5"/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0"/>
              <a:ext cx="1917290" cy="19414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17290" cy="1941484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605892" ay="2202703" az="848019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80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698F406A-04BA-46C6-B59A-B9FDC8671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17290" cy="194148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C63C6-816C-45FD-8E2C-0DFDED619498}"/>
              </a:ext>
            </a:extLst>
          </p:cNvPr>
          <p:cNvSpPr/>
          <p:nvPr/>
        </p:nvSpPr>
        <p:spPr>
          <a:xfrm>
            <a:off x="4694321" y="0"/>
            <a:ext cx="7497680" cy="1165123"/>
          </a:xfrm>
          <a:prstGeom prst="roundRect">
            <a:avLst/>
          </a:prstGeom>
          <a:solidFill>
            <a:srgbClr val="5BADD5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4D1D1A-E5A1-412F-AF88-2053900B85F5}"/>
              </a:ext>
            </a:extLst>
          </p:cNvPr>
          <p:cNvSpPr/>
          <p:nvPr/>
        </p:nvSpPr>
        <p:spPr>
          <a:xfrm>
            <a:off x="1948287" y="207500"/>
            <a:ext cx="2740865" cy="1103221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88A6C8-52B4-432E-B595-071B24D5BBD6}"/>
              </a:ext>
            </a:extLst>
          </p:cNvPr>
          <p:cNvSpPr/>
          <p:nvPr/>
        </p:nvSpPr>
        <p:spPr>
          <a:xfrm>
            <a:off x="4502592" y="-37464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BBD1A-0B26-49A5-9A26-873808FEB121}"/>
              </a:ext>
            </a:extLst>
          </p:cNvPr>
          <p:cNvSpPr txBox="1"/>
          <p:nvPr/>
        </p:nvSpPr>
        <p:spPr>
          <a:xfrm>
            <a:off x="4837472" y="67930"/>
            <a:ext cx="735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شانزدهمین همایش ملی علوم و مهندسی آبخیزداری ایران </a:t>
            </a:r>
            <a:r>
              <a:rPr lang="en-US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 </a:t>
            </a:r>
            <a:r>
              <a:rPr lang="fa-IR" dirty="0">
                <a:ln>
                  <a:solidFill>
                    <a:schemeClr val="tx2"/>
                  </a:solidFill>
                </a:ln>
                <a:cs typeface="B Titr" panose="00000700000000000000" pitchFamily="2" charset="-78"/>
              </a:rPr>
              <a:t>(آبخیزداری و توسعه پایدار)</a:t>
            </a:r>
            <a:endParaRPr lang="en-US" dirty="0">
              <a:ln>
                <a:solidFill>
                  <a:schemeClr val="tx2"/>
                </a:solidFill>
              </a:ln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33017-CB50-4BA4-AEB7-D691285A54B8}"/>
              </a:ext>
            </a:extLst>
          </p:cNvPr>
          <p:cNvSpPr txBox="1"/>
          <p:nvPr/>
        </p:nvSpPr>
        <p:spPr>
          <a:xfrm>
            <a:off x="4631580" y="387392"/>
            <a:ext cx="7596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National Conference on Watershed Management Sciences and Engineering of Iran (Watershed Management &amp; Sustainable Development)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A4A6F-1473-4920-8BB5-EB277D7B8191}"/>
              </a:ext>
            </a:extLst>
          </p:cNvPr>
          <p:cNvSpPr txBox="1"/>
          <p:nvPr/>
        </p:nvSpPr>
        <p:spPr>
          <a:xfrm>
            <a:off x="2060442" y="381388"/>
            <a:ext cx="244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17 و 18 اسفندماه 1400</a:t>
            </a:r>
            <a:r>
              <a:rPr lang="fa-I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دانشکده کشاورزی دانشگاه شیراز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AAE13F-5763-44EF-B80B-BDAF5740374B}"/>
              </a:ext>
            </a:extLst>
          </p:cNvPr>
          <p:cNvSpPr/>
          <p:nvPr/>
        </p:nvSpPr>
        <p:spPr>
          <a:xfrm>
            <a:off x="-36165" y="3564613"/>
            <a:ext cx="1917290" cy="1652772"/>
          </a:xfrm>
          <a:prstGeom prst="roundRect">
            <a:avLst/>
          </a:prstGeom>
          <a:solidFill>
            <a:srgbClr val="5BADD5">
              <a:alpha val="2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9EEAA0-7367-4ED6-A031-4609C55CA960}"/>
              </a:ext>
            </a:extLst>
          </p:cNvPr>
          <p:cNvSpPr/>
          <p:nvPr/>
        </p:nvSpPr>
        <p:spPr>
          <a:xfrm>
            <a:off x="143152" y="5205228"/>
            <a:ext cx="1917290" cy="1652772"/>
          </a:xfrm>
          <a:prstGeom prst="roundRect">
            <a:avLst/>
          </a:prstGeom>
          <a:solidFill>
            <a:srgbClr val="5BADD5">
              <a:alpha val="2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A550C4-896A-425D-80C9-F9BA4EBA11DB}"/>
              </a:ext>
            </a:extLst>
          </p:cNvPr>
          <p:cNvSpPr/>
          <p:nvPr/>
        </p:nvSpPr>
        <p:spPr>
          <a:xfrm>
            <a:off x="1707479" y="4960466"/>
            <a:ext cx="383458" cy="381388"/>
          </a:xfrm>
          <a:prstGeom prst="roundRect">
            <a:avLst/>
          </a:prstGeom>
          <a:solidFill>
            <a:srgbClr val="5BADD5">
              <a:alpha val="75000"/>
            </a:srgbClr>
          </a:solidFill>
          <a:effectLst>
            <a:outerShdw blurRad="50800" dist="38100" dir="5400000" algn="t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B3818C-72B1-4E36-8D7E-AAD241844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" y="5213711"/>
            <a:ext cx="1459995" cy="165506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FE9F78-8C7F-4A84-89F0-D5013CC5A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3698240"/>
            <a:ext cx="1142665" cy="14078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DEAC2C-C641-42F5-BDFA-F97BD52AC194}"/>
              </a:ext>
            </a:extLst>
          </p:cNvPr>
          <p:cNvSpPr txBox="1"/>
          <p:nvPr/>
        </p:nvSpPr>
        <p:spPr>
          <a:xfrm>
            <a:off x="7167715" y="6420738"/>
            <a:ext cx="5060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عنوان مقاله: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B0B917-65D6-46F2-99E0-183BC1FE7472}"/>
              </a:ext>
            </a:extLst>
          </p:cNvPr>
          <p:cNvSpPr txBox="1"/>
          <p:nvPr/>
        </p:nvSpPr>
        <p:spPr>
          <a:xfrm>
            <a:off x="2776385" y="6422969"/>
            <a:ext cx="2061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ارائه دهنده: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0154F5-4B61-46FD-AC8E-4342025013B6}"/>
              </a:ext>
            </a:extLst>
          </p:cNvPr>
          <p:cNvSpPr txBox="1"/>
          <p:nvPr/>
        </p:nvSpPr>
        <p:spPr>
          <a:xfrm>
            <a:off x="2094271" y="1308892"/>
            <a:ext cx="1009772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نتایج و بحث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پژوهشگران محترم توجه فرمایید مدت زمان لازم برای ارائه کامل سخنرانی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B Lotus" pitchFamily="2" charset="-78"/>
              </a:rPr>
              <a:t>تنها 12 دقیقه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می</a:t>
            </a: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Lotus" pitchFamily="2" charset="-78"/>
              </a:rPr>
              <a:t>باشد.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Lotus" pitchFamily="2" charset="-78"/>
              </a:rPr>
              <a:t>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2873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972</Words>
  <Application>Microsoft Office PowerPoint</Application>
  <PresentationFormat>Widescreen</PresentationFormat>
  <Paragraphs>129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FarFar</dc:creator>
  <cp:lastModifiedBy>A</cp:lastModifiedBy>
  <cp:revision>12</cp:revision>
  <dcterms:created xsi:type="dcterms:W3CDTF">2022-02-06T12:12:52Z</dcterms:created>
  <dcterms:modified xsi:type="dcterms:W3CDTF">2022-02-15T07:04:45Z</dcterms:modified>
</cp:coreProperties>
</file>