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70" r:id="rId6"/>
    <p:sldId id="272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DD5"/>
    <a:srgbClr val="2A2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3D8D-A2DD-4651-8C73-F62BC569C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CFC28-B471-48D1-B09C-E617F4971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7069A-0728-43E6-A001-988C65BA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6FBE7-1D01-48FB-8F9C-0DCA07D9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963EA-EB82-4B0A-9C8E-9477B84D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243CF-4815-447F-86C7-9758C31C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030F6-B97F-468E-BB3A-EC179E5F4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CD2EA-5B0B-4444-B857-08A02C0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C16E-21FA-47FF-9010-A37F27E0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3F56D-B66F-4BE7-8E63-E7A7F2DA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6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102550-B238-4D9B-AEF1-859C6EFD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634DC-8E40-4A1B-85DA-B482425B6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C3D6B-9553-4667-A42A-FB69F3E4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1C44-E137-47CB-A2E0-CAB58BA6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5F049-4319-421E-99D8-A79CF2B2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34-CEB3-4961-A308-49C55274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993E-6654-43B5-A169-8569066D7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68A21-50A8-4CC4-B72F-16ADB417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AD73-4C2A-4E45-89E7-2F1EC84F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311C4-E14A-4AB7-BC80-79AB32E0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1BA2-090F-4481-A8F3-054C5C6D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5289C-FE8E-47F0-A3EB-CE450F497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D8F26-FCBD-423F-B7A0-8465C649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E643-42C0-4343-930C-1E2BA4A2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C08E6-D19A-4E5F-9DA2-C5A0F2FE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0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B3CDA-CB36-46DF-A200-C479F62B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19C7-FEA2-4006-90BC-8F53D22A5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7F600-EB4E-4B93-B375-2D88A9E01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6451E-BC76-49BB-9591-6FF6190B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0BFA4-533E-4FA3-AE40-EEC2159B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F9585-DD42-4DE9-A873-D9E82A10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1484-9C5E-4B08-AA77-397BFAAC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130C0-7924-49F4-AEFD-11CDFB6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1C305-A798-483A-8AE5-08E708002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D5EA9-6E83-4AEA-BD91-3BD6CB2D7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06A83-C63E-4C20-86C5-49F6E8D36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239B3-D3FE-4C6A-A4D2-E49954D4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17A60-B12B-4D75-8913-6FE34FE1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264BD-F332-435F-977D-26BBBAC0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EF35-E075-4500-8775-7B537E0B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F19B2-90E4-43B9-9B56-05057C10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41DFC-AC01-4DA3-A3CD-01991F22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44C5E-F588-432E-BEA6-BFF1E000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4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D0980-1A67-412A-824F-8052511BB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A6CF7-4578-4C88-BB91-004CF45C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8DFBF-19BA-46F7-ADCF-F2435064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6FB9-4E9E-4449-B3EB-E8206142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3574-69F9-47F3-A943-622C17925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0915F-6FFB-4DB5-B5B9-11404C82F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4DD97-3A4E-4271-A894-F1893037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F808-D921-42BC-9897-2CDB29A0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FA1A6-8813-4CEE-825F-6E51F47E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5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5DD-26ED-4FB6-80E8-BC587C14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6D7AC-D88F-49E8-A20C-B97EBA49E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28E25-556E-489F-AC1A-37322543E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4F320-FE68-4D3B-9BCE-FF411A83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A90E8-35FF-4BC9-B0A4-E52D56C7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0EB53-ED5E-4F3D-A245-75D51D66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17/06/relationships/model3d" Target="../media/model3d1.glb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01F95-7375-4B4B-942E-DD9F63D5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FE48B-CCCF-47DA-8410-96B8326DB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68251-BDC5-48DE-A2E7-DB1ED5243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6EFA2-FE0B-41BD-8431-6E80CFAE2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78187-B794-4BEE-9D33-00CA4BD4E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402FA-0A8C-4BDD-B1F1-6A66D554F5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Earth">
                <a:extLst>
                  <a:ext uri="{FF2B5EF4-FFF2-40B4-BE49-F238E27FC236}">
                    <a16:creationId xmlns:a16="http://schemas.microsoft.com/office/drawing/2014/main" id="{81EDC8AE-D95D-4E3F-8E7F-7EBC7672F3D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38955624"/>
                  </p:ext>
                </p:extLst>
              </p:nvPr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Earth">
                <a:extLst>
                  <a:ext uri="{FF2B5EF4-FFF2-40B4-BE49-F238E27FC236}">
                    <a16:creationId xmlns:a16="http://schemas.microsoft.com/office/drawing/2014/main" id="{81EDC8AE-D95D-4E3F-8E7F-7EBC7672F3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2E26DF-341F-4B3F-B869-22353F7C75CF}"/>
              </a:ext>
            </a:extLst>
          </p:cNvPr>
          <p:cNvSpPr/>
          <p:nvPr userDrawn="1"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61B0F6-7794-4AB5-A7F2-7A1A6CAD9B1A}"/>
              </a:ext>
            </a:extLst>
          </p:cNvPr>
          <p:cNvSpPr/>
          <p:nvPr userDrawn="1"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D7EE6-1AF8-4A74-AD7B-E9C40B2566AA}"/>
              </a:ext>
            </a:extLst>
          </p:cNvPr>
          <p:cNvSpPr/>
          <p:nvPr userDrawn="1"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18FDA-078F-4156-9F62-6F6039643A3C}"/>
              </a:ext>
            </a:extLst>
          </p:cNvPr>
          <p:cNvSpPr txBox="1"/>
          <p:nvPr userDrawn="1"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97922-3383-4058-A0B2-FFDAA67E9705}"/>
              </a:ext>
            </a:extLst>
          </p:cNvPr>
          <p:cNvSpPr txBox="1"/>
          <p:nvPr userDrawn="1"/>
        </p:nvSpPr>
        <p:spPr>
          <a:xfrm>
            <a:off x="4631580" y="387392"/>
            <a:ext cx="759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Watershed Management and National Security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EA05D-8863-4126-8818-897E504D715A}"/>
              </a:ext>
            </a:extLst>
          </p:cNvPr>
          <p:cNvSpPr txBox="1"/>
          <p:nvPr userDrawn="1"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5A51B0-E473-4839-BDB4-DD93375ABEF6}"/>
              </a:ext>
            </a:extLst>
          </p:cNvPr>
          <p:cNvSpPr/>
          <p:nvPr userDrawn="1"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127CA3-DFF8-4FDC-832E-C0E445A639BE}"/>
              </a:ext>
            </a:extLst>
          </p:cNvPr>
          <p:cNvSpPr/>
          <p:nvPr userDrawn="1"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0B1438-CA23-49DF-9F1E-DC2452753C8E}"/>
              </a:ext>
            </a:extLst>
          </p:cNvPr>
          <p:cNvSpPr/>
          <p:nvPr userDrawn="1"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575D2-1761-4168-AEA3-8A1A043594D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73FE7D-CEAA-41AD-ABF4-4AD5063972D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17/06/relationships/model3d" Target="../media/model3d1.glb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4921098"/>
                  </p:ext>
                </p:extLst>
              </p:nvPr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10913" y="570348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DCA436-53BC-4807-9134-508EB48CF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889" r="90556">
                        <a14:foregroundMark x1="8944" y1="49704" x2="8944" y2="56519"/>
                        <a14:foregroundMark x1="89278" y1="48148" x2="90556" y2="55926"/>
                        <a14:foregroundMark x1="90556" y1="55926" x2="89611" y2="58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08" y="25259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81BB6-4EB4-48E9-BDC7-0C2051DA9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5" y="1348185"/>
            <a:ext cx="12192000" cy="4377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457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559D80-E709-4805-8CCA-4483633150BC}"/>
              </a:ext>
            </a:extLst>
          </p:cNvPr>
          <p:cNvSpPr txBox="1"/>
          <p:nvPr/>
        </p:nvSpPr>
        <p:spPr>
          <a:xfrm>
            <a:off x="1658489" y="1516146"/>
            <a:ext cx="1057683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180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B Lotus" pitchFamily="2" charset="-78"/>
              </a:rPr>
              <a:t>    </a:t>
            </a:r>
            <a:r>
              <a:rPr lang="fa-IR" sz="3200" dirty="0">
                <a:solidFill>
                  <a:prstClr val="black"/>
                </a:solidFill>
                <a:latin typeface="Times New Roman" pitchFamily="18" charset="0"/>
                <a:cs typeface="B Lotus" pitchFamily="2" charset="-78"/>
              </a:rPr>
              <a:t>عنوان مقاله: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32 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B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Titr</a:t>
            </a: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8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 </a:t>
            </a: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8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ارائه دهنده: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B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Titr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28</a:t>
            </a: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4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مشخصات سازمانی: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B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Titr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28</a:t>
            </a:r>
            <a:endParaRPr lang="fa-IR" sz="24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4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پست الکترونیکی: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Times New Roman 20</a:t>
            </a:r>
            <a:endParaRPr lang="fa-IR" sz="24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ctr" rtl="1">
              <a:spcAft>
                <a:spcPts val="1200"/>
              </a:spcAft>
            </a:pP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ctr" rtl="1">
              <a:spcAft>
                <a:spcPts val="1200"/>
              </a:spcAft>
            </a:pP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ctr" rtl="1">
              <a:spcAft>
                <a:spcPts val="1200"/>
              </a:spcAft>
            </a:pP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Lotus" pitchFamily="2" charset="-78"/>
              </a:rPr>
              <a:t>در کادر مربوطه حتما عکس فرد ارائه دهنده الصاق گردد.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B Lotus" pitchFamily="2" charset="-78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F447966-4DE7-4761-9B3F-AA73E33BE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02" y="2448232"/>
            <a:ext cx="2238421" cy="2570873"/>
          </a:xfrm>
          <a:prstGeom prst="rect">
            <a:avLst/>
          </a:prstGeom>
          <a:ln w="28575">
            <a:solidFill>
              <a:srgbClr val="5BAD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6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B109F-D23A-4EC1-A6CC-D51501357063}"/>
              </a:ext>
            </a:extLst>
          </p:cNvPr>
          <p:cNvSpPr txBox="1"/>
          <p:nvPr/>
        </p:nvSpPr>
        <p:spPr>
          <a:xfrm>
            <a:off x="2182761" y="1280685"/>
            <a:ext cx="10009239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مواد و روش</a:t>
            </a:r>
            <a:r>
              <a:rPr kumimoji="0" lang="fa-I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ها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این قسمت </a:t>
            </a:r>
            <a:r>
              <a:rPr kumimoji="0" lang="fa-I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حداکثر یک اسلاید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بوده و لطفا به صورت واضح و صریح به روش اصلی کار با استفاده از اشکال وفلوچارت پرداخته شود و اگر پژوهش مطالعه موردی باشد، منطقه مورد مطالعه فقط با یک نقشه معرفی گردد.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فونت: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657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3D50F-5A7A-48ED-8211-1E6ED289D9F6}"/>
              </a:ext>
            </a:extLst>
          </p:cNvPr>
          <p:cNvSpPr txBox="1"/>
          <p:nvPr/>
        </p:nvSpPr>
        <p:spPr>
          <a:xfrm>
            <a:off x="2123768" y="1205031"/>
            <a:ext cx="100682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نتایج، بحث و جمع بندی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در این قسمت حتی الامکان سعی شود از اشکال، نمودارها، جداول و.. به جای جملات و عبارات برای بیان نتایج و بحث استفاده گردد. لطفا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فقط نتایج مهم و کاربردی ارائه شود.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این قسمت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حداکثر 3 اسلاید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خواهد بود.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فونت: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276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3D50F-5A7A-48ED-8211-1E6ED289D9F6}"/>
              </a:ext>
            </a:extLst>
          </p:cNvPr>
          <p:cNvSpPr txBox="1"/>
          <p:nvPr/>
        </p:nvSpPr>
        <p:spPr>
          <a:xfrm>
            <a:off x="2123768" y="1205031"/>
            <a:ext cx="100682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نتایج، بحث و جمع بندی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در این قسمت حتی الامکان سعی شود از اشکال، نمودارها، جداول و.. به جای جملات و عبارات برای بیان نتایج و بحث استفاده گردد. لطفا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فقط نتایج مهم و کاربردی ارائه شود.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این قسمت حداکثر 4 الی 5 اسلاید خواهد بود.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فونت: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297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AC3C8F-8B4A-44AC-B9F0-3A92F4DA1055}"/>
              </a:ext>
            </a:extLst>
          </p:cNvPr>
          <p:cNvSpPr txBox="1"/>
          <p:nvPr/>
        </p:nvSpPr>
        <p:spPr>
          <a:xfrm>
            <a:off x="2094271" y="1308892"/>
            <a:ext cx="1009772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نتایج، بحث و جمع بندی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پژوهشگران محترم توجه فرمایید مدت زمان لازم برای </a:t>
            </a: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ارائه </a:t>
            </a:r>
            <a:r>
              <a:rPr kumimoji="0" lang="fa-IR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B Lotus" pitchFamily="2" charset="-78"/>
              </a:rPr>
              <a:t>سخنرانی مقالات پوستری تنها 4 دقیقه</a:t>
            </a: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می</a:t>
            </a: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باشد.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DCBCF-A374-4B5A-BDB0-8A14EFC46F1A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18C74-6B00-4ABB-8F1A-8C119A97DECE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053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505</Words>
  <Application>Microsoft Office PowerPoint</Application>
  <PresentationFormat>Widescreen</PresentationFormat>
  <Paragraphs>69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FarFar</dc:creator>
  <cp:lastModifiedBy>A</cp:lastModifiedBy>
  <cp:revision>14</cp:revision>
  <dcterms:created xsi:type="dcterms:W3CDTF">2022-02-06T12:12:52Z</dcterms:created>
  <dcterms:modified xsi:type="dcterms:W3CDTF">2022-02-15T07:09:38Z</dcterms:modified>
</cp:coreProperties>
</file>